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01bd0b00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01bd0b00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01bd0b00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01bd0b00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01bd0b00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01bd0b00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1bd0b0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1bd0b0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597e997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597e997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01bd0b0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01bd0b0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01bd0b0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01bd0b0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01bd0b0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01bd0b0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01bd0b00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01bd0b0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01bd0b0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01bd0b0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Lambda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617025" y="4550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Lambda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717475" y="11958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Cost-effective: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Pay for the compute time we use with AWS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Charged for every millisecond our code runs as well as the number of times it's triggered.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617025" y="42495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 Use cases</a:t>
            </a:r>
            <a:endParaRPr/>
          </a:p>
        </p:txBody>
      </p:sp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617025" y="1185750"/>
            <a:ext cx="6214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Processing of data: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ike data changes, system state adjustments, or user activities.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S3, DynamoDB, Kinesis, SNS, and CloudWatch can directly trigger Lambda.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Variety of serverless real-time data processing systems.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3" name="Google Shape;223;p46"/>
          <p:cNvPicPr preferRelativeResize="0"/>
          <p:nvPr/>
        </p:nvPicPr>
        <p:blipFill rotWithShape="1">
          <a:blip r:embed="rId3">
            <a:alphaModFix/>
          </a:blip>
          <a:srcRect b="0" l="21862" r="21409" t="0"/>
          <a:stretch/>
        </p:blipFill>
        <p:spPr>
          <a:xfrm>
            <a:off x="7082375" y="1680725"/>
            <a:ext cx="1737951" cy="17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>
            <p:ph type="title"/>
          </p:nvPr>
        </p:nvSpPr>
        <p:spPr>
          <a:xfrm>
            <a:off x="637125" y="4048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AWS Lambda Use cases</a:t>
            </a:r>
            <a:endParaRPr/>
          </a:p>
        </p:txBody>
      </p:sp>
      <p:sp>
        <p:nvSpPr>
          <p:cNvPr id="229" name="Google Shape;229;p47"/>
          <p:cNvSpPr txBox="1"/>
          <p:nvPr>
            <p:ph idx="1" type="body"/>
          </p:nvPr>
        </p:nvSpPr>
        <p:spPr>
          <a:xfrm>
            <a:off x="637125" y="11556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File processing: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for massively parallel shared access to huge files.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Elastic File System.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 storage service supplied by Amazon Web Services (AWS).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Designed to provide scalable, elastic, concurrent file storage.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797600" cy="20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is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Lambda?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AWS Lambda works?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AWS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cases of AWS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76850" y="37470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76850" y="1175700"/>
            <a:ext cx="7660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run code without having to provision or manage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Any form of application or backend service with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Upload our code as 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ZIP file or container image.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Lambda will assign compute execution power.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Over 200 AWS services and SaaS applications to trigger our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496475" y="4550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496475" y="1165675"/>
            <a:ext cx="6234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Develop Lambda functions in many languages,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Node.js,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Python,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Go,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Java.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 rotWithShape="1">
          <a:blip r:embed="rId3">
            <a:alphaModFix/>
          </a:blip>
          <a:srcRect b="4138" l="16221" r="14602" t="2864"/>
          <a:stretch/>
        </p:blipFill>
        <p:spPr>
          <a:xfrm>
            <a:off x="6879300" y="1412975"/>
            <a:ext cx="1438726" cy="19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496475" y="4550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536675" y="11556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Build,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Test,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Deploy them using both serverless and container tools like AWS SAM or Docker CLI.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586900" y="4350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Lambda works?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585900" y="1051800"/>
            <a:ext cx="7972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Upload our code to AWS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Writing code in lambda’s code editor.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trigger from other AWS services, HTTP endpoints, or in app-activity.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Runs our code only when it is triggered.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Code which is executed on the lambda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runtime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environment is called lambda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596925" y="414875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Lambda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596925" y="1135525"/>
            <a:ext cx="7459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Makes our work easy: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 don’t need to manage servers with AWS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Executes our code without requiring us to manage or deploy infrastructure.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Write the code and upload it as a ZIP file or a container image to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627075" y="43500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Lambda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627075" y="11254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Scaling indefinitely: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executing code in response to each event.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ode runs in p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arallel and processes each trigger separately.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Based on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workload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size, from a few requests per day to hundreds of thousands per second.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27075" y="4249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Lambda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627075" y="11958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Same performance: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Speed up the execution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selecting the appropriate memory size for our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Provisioned Concurrency,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initialised and hyper-ready to reply within double digit milliseconds.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47B394F-AC44-48D8-B965-8C33197A42A2}"/>
</file>

<file path=customXml/itemProps2.xml><?xml version="1.0" encoding="utf-8"?>
<ds:datastoreItem xmlns:ds="http://schemas.openxmlformats.org/officeDocument/2006/customXml" ds:itemID="{DBAE2A32-03EC-45EB-95CE-A92660F64BE7}"/>
</file>

<file path=customXml/itemProps3.xml><?xml version="1.0" encoding="utf-8"?>
<ds:datastoreItem xmlns:ds="http://schemas.openxmlformats.org/officeDocument/2006/customXml" ds:itemID="{3E7F0EF8-9141-4A5F-AC8A-4EC506DEB53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